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124" y="-7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8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13 </a:t>
            </a:r>
            <a:r>
              <a:rPr lang="fr-FR" sz="3200" dirty="0" smtClean="0">
                <a:latin typeface="Kristen ITC" pitchFamily="66" charset="0"/>
              </a:rPr>
              <a:t>décembre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219200"/>
            <a:ext cx="8463108" cy="2554545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skim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through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the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words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/phrases on page 78 and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make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a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list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(in French) of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any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you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still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don’t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know. 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Then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,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work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with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a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partner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to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see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if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you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can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put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them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all in English.</a:t>
            </a:r>
            <a:endParaRPr lang="fr-FR" sz="32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8483" y="3581400"/>
            <a:ext cx="3265378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47</Words>
  <Application>Microsoft Office PowerPoint</Application>
  <PresentationFormat>On-screen Show (4:3)</PresentationFormat>
  <Paragraphs>3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48</cp:revision>
  <dcterms:created xsi:type="dcterms:W3CDTF">2011-09-14T23:22:57Z</dcterms:created>
  <dcterms:modified xsi:type="dcterms:W3CDTF">2011-12-13T11:50:09Z</dcterms:modified>
</cp:coreProperties>
</file>